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57" r:id="rId4"/>
    <p:sldId id="277" r:id="rId5"/>
    <p:sldId id="273" r:id="rId6"/>
    <p:sldId id="278" r:id="rId7"/>
    <p:sldId id="279" r:id="rId8"/>
    <p:sldId id="261" r:id="rId9"/>
    <p:sldId id="263" r:id="rId10"/>
    <p:sldId id="283" r:id="rId11"/>
    <p:sldId id="268" r:id="rId12"/>
    <p:sldId id="285" r:id="rId13"/>
    <p:sldId id="266" r:id="rId14"/>
    <p:sldId id="289" r:id="rId15"/>
    <p:sldId id="290" r:id="rId16"/>
    <p:sldId id="262" r:id="rId17"/>
    <p:sldId id="287" r:id="rId18"/>
    <p:sldId id="280" r:id="rId19"/>
    <p:sldId id="281" r:id="rId20"/>
    <p:sldId id="288" r:id="rId21"/>
    <p:sldId id="270" r:id="rId22"/>
    <p:sldId id="259" r:id="rId23"/>
    <p:sldId id="27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9F8E1F-FB9D-4E22-950F-948C178AD660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DBFD799-40E9-46C9-AF2B-85ECADBDE49C}">
      <dgm:prSet custT="1"/>
      <dgm:spPr/>
      <dgm:t>
        <a:bodyPr vert="horz"/>
        <a:lstStyle/>
        <a:p>
          <a:r>
            <a:rPr lang="en-US" sz="1800"/>
            <a:t>Network</a:t>
          </a:r>
        </a:p>
      </dgm:t>
    </dgm:pt>
    <dgm:pt modelId="{1D4DB4A7-7739-4850-9F80-6A06321EF1E1}" type="parTrans" cxnId="{C252F457-963F-4C6A-AEB2-0427338A8B74}">
      <dgm:prSet/>
      <dgm:spPr/>
      <dgm:t>
        <a:bodyPr/>
        <a:lstStyle/>
        <a:p>
          <a:endParaRPr lang="en-US"/>
        </a:p>
      </dgm:t>
    </dgm:pt>
    <dgm:pt modelId="{8534E85F-A2B9-4B2A-AFE8-8D4AA50CA78F}" type="sibTrans" cxnId="{C252F457-963F-4C6A-AEB2-0427338A8B74}">
      <dgm:prSet phldrT="1" phldr="0"/>
      <dgm:spPr/>
      <dgm:t>
        <a:bodyPr/>
        <a:lstStyle/>
        <a:p>
          <a:endParaRPr lang="en-US"/>
        </a:p>
      </dgm:t>
    </dgm:pt>
    <dgm:pt modelId="{339B2D62-278C-4120-9F74-35D3DA9DB746}">
      <dgm:prSet custT="1"/>
      <dgm:spPr/>
      <dgm:t>
        <a:bodyPr vert="horz"/>
        <a:lstStyle/>
        <a:p>
          <a:r>
            <a:rPr lang="en-US" sz="1600"/>
            <a:t>Permissions</a:t>
          </a:r>
        </a:p>
      </dgm:t>
    </dgm:pt>
    <dgm:pt modelId="{A98D61B8-34EC-445E-8ACF-501318588ACC}" type="parTrans" cxnId="{A1FF61CC-EDEC-452F-B8E1-A7204B28694E}">
      <dgm:prSet/>
      <dgm:spPr/>
      <dgm:t>
        <a:bodyPr/>
        <a:lstStyle/>
        <a:p>
          <a:endParaRPr lang="en-US"/>
        </a:p>
      </dgm:t>
    </dgm:pt>
    <dgm:pt modelId="{71573131-4E9E-4DD0-82AD-63134971A6D5}" type="sibTrans" cxnId="{A1FF61CC-EDEC-452F-B8E1-A7204B28694E}">
      <dgm:prSet phldrT="2" phldr="0"/>
      <dgm:spPr/>
      <dgm:t>
        <a:bodyPr/>
        <a:lstStyle/>
        <a:p>
          <a:endParaRPr lang="en-US"/>
        </a:p>
      </dgm:t>
    </dgm:pt>
    <dgm:pt modelId="{3DD80AC6-0027-43B8-B75A-AEDA2B71D6B9}">
      <dgm:prSet custT="1"/>
      <dgm:spPr/>
      <dgm:t>
        <a:bodyPr vert="horz"/>
        <a:lstStyle/>
        <a:p>
          <a:r>
            <a:rPr lang="en-US" sz="1600"/>
            <a:t>State</a:t>
          </a:r>
        </a:p>
      </dgm:t>
    </dgm:pt>
    <dgm:pt modelId="{AD8EB666-BE7B-4355-9F19-7C6DEE7CA03A}" type="parTrans" cxnId="{99D19AE3-5FA7-4229-BEEE-02FCC89689A4}">
      <dgm:prSet/>
      <dgm:spPr/>
      <dgm:t>
        <a:bodyPr/>
        <a:lstStyle/>
        <a:p>
          <a:endParaRPr lang="en-US"/>
        </a:p>
      </dgm:t>
    </dgm:pt>
    <dgm:pt modelId="{76242A62-E988-4000-AC3A-2ED49616DE5A}" type="sibTrans" cxnId="{99D19AE3-5FA7-4229-BEEE-02FCC89689A4}">
      <dgm:prSet phldrT="3" phldr="0"/>
      <dgm:spPr/>
      <dgm:t>
        <a:bodyPr/>
        <a:lstStyle/>
        <a:p>
          <a:endParaRPr lang="en-US"/>
        </a:p>
      </dgm:t>
    </dgm:pt>
    <dgm:pt modelId="{FB1519D8-5A9B-4835-BB13-BBB651E84F1B}">
      <dgm:prSet custT="1"/>
      <dgm:spPr/>
      <dgm:t>
        <a:bodyPr vert="horz"/>
        <a:lstStyle/>
        <a:p>
          <a:r>
            <a:rPr lang="en-US" sz="1600" b="1" u="sng"/>
            <a:t>Integration</a:t>
          </a:r>
          <a:endParaRPr lang="en-US" sz="1200" b="1" u="sng"/>
        </a:p>
      </dgm:t>
    </dgm:pt>
    <dgm:pt modelId="{ABCBCF24-840B-4EBE-B7A9-EDB029A63881}" type="parTrans" cxnId="{2321BEEB-7AEA-4937-AD42-C4016C92B060}">
      <dgm:prSet/>
      <dgm:spPr/>
      <dgm:t>
        <a:bodyPr/>
        <a:lstStyle/>
        <a:p>
          <a:endParaRPr lang="en-US"/>
        </a:p>
      </dgm:t>
    </dgm:pt>
    <dgm:pt modelId="{DCA7D1B4-04D0-4A5E-8C42-072DB38C58B7}" type="sibTrans" cxnId="{2321BEEB-7AEA-4937-AD42-C4016C92B060}">
      <dgm:prSet phldrT="4" phldr="0"/>
      <dgm:spPr/>
      <dgm:t>
        <a:bodyPr/>
        <a:lstStyle/>
        <a:p>
          <a:endParaRPr lang="en-US"/>
        </a:p>
      </dgm:t>
    </dgm:pt>
    <dgm:pt modelId="{CF9FB7C5-FAF5-4923-A525-B6B0D0FBF409}">
      <dgm:prSet custT="1"/>
      <dgm:spPr/>
      <dgm:t>
        <a:bodyPr vert="horz"/>
        <a:lstStyle/>
        <a:p>
          <a:r>
            <a:rPr lang="en-US" sz="1600"/>
            <a:t>Particle Demos</a:t>
          </a:r>
        </a:p>
      </dgm:t>
    </dgm:pt>
    <dgm:pt modelId="{C87DA123-2674-46D6-B308-C908E56FC4BC}" type="parTrans" cxnId="{CCF9978E-4506-4F2E-A17E-5F958A606E2C}">
      <dgm:prSet/>
      <dgm:spPr/>
      <dgm:t>
        <a:bodyPr/>
        <a:lstStyle/>
        <a:p>
          <a:endParaRPr lang="en-US"/>
        </a:p>
      </dgm:t>
    </dgm:pt>
    <dgm:pt modelId="{B770B367-A507-4AE3-8E9D-2B4BF0EBE764}" type="sibTrans" cxnId="{CCF9978E-4506-4F2E-A17E-5F958A606E2C}">
      <dgm:prSet phldrT="6" phldr="0"/>
      <dgm:spPr/>
      <dgm:t>
        <a:bodyPr/>
        <a:lstStyle/>
        <a:p>
          <a:endParaRPr lang="en-US"/>
        </a:p>
      </dgm:t>
    </dgm:pt>
    <dgm:pt modelId="{6FBF3FB4-205B-41B7-8EAD-068EE3493408}">
      <dgm:prSet custT="1"/>
      <dgm:spPr/>
      <dgm:t>
        <a:bodyPr vert="horz"/>
        <a:lstStyle/>
        <a:p>
          <a:r>
            <a:rPr lang="en-US" sz="1600"/>
            <a:t>State </a:t>
          </a:r>
          <a:r>
            <a:rPr lang="en-US" sz="1600" err="1"/>
            <a:t>Synchroniz-ation</a:t>
          </a:r>
          <a:endParaRPr lang="en-US" sz="1200" b="1" u="sng"/>
        </a:p>
      </dgm:t>
    </dgm:pt>
    <dgm:pt modelId="{00AE3162-DC54-4ABA-8A88-22139855F25F}" type="parTrans" cxnId="{5649027A-2A4F-4681-A002-B8D03C87C1A8}">
      <dgm:prSet/>
      <dgm:spPr/>
      <dgm:t>
        <a:bodyPr/>
        <a:lstStyle/>
        <a:p>
          <a:endParaRPr lang="en-US"/>
        </a:p>
      </dgm:t>
    </dgm:pt>
    <dgm:pt modelId="{391CF9EE-C79C-4183-A34F-BAE405653FCB}" type="sibTrans" cxnId="{5649027A-2A4F-4681-A002-B8D03C87C1A8}">
      <dgm:prSet/>
      <dgm:spPr/>
      <dgm:t>
        <a:bodyPr/>
        <a:lstStyle/>
        <a:p>
          <a:endParaRPr lang="en-US"/>
        </a:p>
      </dgm:t>
    </dgm:pt>
    <dgm:pt modelId="{055D4D46-5992-4FF0-A1A1-71D73EA0D050}" type="pres">
      <dgm:prSet presAssocID="{B59F8E1F-FB9D-4E22-950F-948C178AD660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00B20C34-95BE-4EFB-B6DA-5B7E6EB285F5}" type="pres">
      <dgm:prSet presAssocID="{CF9FB7C5-FAF5-4923-A525-B6B0D0FBF409}" presName="Accent6" presStyleCnt="0"/>
      <dgm:spPr/>
    </dgm:pt>
    <dgm:pt modelId="{04818F57-DE55-4B18-A558-91C7CF999917}" type="pres">
      <dgm:prSet presAssocID="{CF9FB7C5-FAF5-4923-A525-B6B0D0FBF409}" presName="Accent" presStyleLbl="node1" presStyleIdx="0" presStyleCnt="6"/>
      <dgm:spPr/>
    </dgm:pt>
    <dgm:pt modelId="{47E7581A-520D-490D-976C-72187C5F80C4}" type="pres">
      <dgm:prSet presAssocID="{CF9FB7C5-FAF5-4923-A525-B6B0D0FBF409}" presName="ParentBackground6" presStyleCnt="0"/>
      <dgm:spPr/>
    </dgm:pt>
    <dgm:pt modelId="{EB8124C9-74BE-415D-881F-A3ED29A01F0B}" type="pres">
      <dgm:prSet presAssocID="{CF9FB7C5-FAF5-4923-A525-B6B0D0FBF409}" presName="ParentBackground" presStyleLbl="fgAcc1" presStyleIdx="0" presStyleCnt="6"/>
      <dgm:spPr/>
    </dgm:pt>
    <dgm:pt modelId="{3AB6FA11-98A2-45B0-9896-97F3A079943E}" type="pres">
      <dgm:prSet presAssocID="{CF9FB7C5-FAF5-4923-A525-B6B0D0FBF409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2295FE1-5819-4A91-9FBE-962E9D68AA49}" type="pres">
      <dgm:prSet presAssocID="{6FBF3FB4-205B-41B7-8EAD-068EE3493408}" presName="Accent5" presStyleCnt="0"/>
      <dgm:spPr/>
    </dgm:pt>
    <dgm:pt modelId="{D5915B0B-4D7E-4F67-BDFA-41B67375CB40}" type="pres">
      <dgm:prSet presAssocID="{6FBF3FB4-205B-41B7-8EAD-068EE3493408}" presName="Accent" presStyleLbl="node1" presStyleIdx="1" presStyleCnt="6"/>
      <dgm:spPr/>
    </dgm:pt>
    <dgm:pt modelId="{7AF4EA83-A331-4279-8A14-09A293EC129D}" type="pres">
      <dgm:prSet presAssocID="{6FBF3FB4-205B-41B7-8EAD-068EE3493408}" presName="ParentBackground5" presStyleCnt="0"/>
      <dgm:spPr/>
    </dgm:pt>
    <dgm:pt modelId="{4366770A-895E-464C-AA20-15E0FFF2F8A8}" type="pres">
      <dgm:prSet presAssocID="{6FBF3FB4-205B-41B7-8EAD-068EE3493408}" presName="ParentBackground" presStyleLbl="fgAcc1" presStyleIdx="1" presStyleCnt="6"/>
      <dgm:spPr/>
    </dgm:pt>
    <dgm:pt modelId="{C11611C7-18A4-4229-87B0-AA0D1DDF5D11}" type="pres">
      <dgm:prSet presAssocID="{6FBF3FB4-205B-41B7-8EAD-068EE3493408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33AFDDF-56DE-4398-BCF2-5D6900B45320}" type="pres">
      <dgm:prSet presAssocID="{FB1519D8-5A9B-4835-BB13-BBB651E84F1B}" presName="Accent4" presStyleCnt="0"/>
      <dgm:spPr/>
    </dgm:pt>
    <dgm:pt modelId="{4EF34FD0-6932-475C-A853-42C39C9DF5BC}" type="pres">
      <dgm:prSet presAssocID="{FB1519D8-5A9B-4835-BB13-BBB651E84F1B}" presName="Accent" presStyleLbl="node1" presStyleIdx="2" presStyleCnt="6"/>
      <dgm:spPr/>
    </dgm:pt>
    <dgm:pt modelId="{4AE56DB5-BCFA-43F0-BCD6-3FDF6210880E}" type="pres">
      <dgm:prSet presAssocID="{FB1519D8-5A9B-4835-BB13-BBB651E84F1B}" presName="ParentBackground4" presStyleCnt="0"/>
      <dgm:spPr/>
    </dgm:pt>
    <dgm:pt modelId="{D16CAF40-CD16-4686-850D-2223EE2A5452}" type="pres">
      <dgm:prSet presAssocID="{FB1519D8-5A9B-4835-BB13-BBB651E84F1B}" presName="ParentBackground" presStyleLbl="fgAcc1" presStyleIdx="2" presStyleCnt="6"/>
      <dgm:spPr/>
    </dgm:pt>
    <dgm:pt modelId="{1B582F00-0D7C-4E05-A5E3-F4631FC71359}" type="pres">
      <dgm:prSet presAssocID="{FB1519D8-5A9B-4835-BB13-BBB651E84F1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CF64927-1658-42D7-96FA-818DE372B019}" type="pres">
      <dgm:prSet presAssocID="{3DD80AC6-0027-43B8-B75A-AEDA2B71D6B9}" presName="Accent3" presStyleCnt="0"/>
      <dgm:spPr/>
    </dgm:pt>
    <dgm:pt modelId="{45C44286-A34F-433F-960B-771861864854}" type="pres">
      <dgm:prSet presAssocID="{3DD80AC6-0027-43B8-B75A-AEDA2B71D6B9}" presName="Accent" presStyleLbl="node1" presStyleIdx="3" presStyleCnt="6"/>
      <dgm:spPr/>
    </dgm:pt>
    <dgm:pt modelId="{253EFC39-DBDE-42F5-83D5-E3BF85835503}" type="pres">
      <dgm:prSet presAssocID="{3DD80AC6-0027-43B8-B75A-AEDA2B71D6B9}" presName="ParentBackground3" presStyleCnt="0"/>
      <dgm:spPr/>
    </dgm:pt>
    <dgm:pt modelId="{44AEFDA9-9C61-413F-9B6D-7E2A9A243C9B}" type="pres">
      <dgm:prSet presAssocID="{3DD80AC6-0027-43B8-B75A-AEDA2B71D6B9}" presName="ParentBackground" presStyleLbl="fgAcc1" presStyleIdx="3" presStyleCnt="6"/>
      <dgm:spPr/>
    </dgm:pt>
    <dgm:pt modelId="{951AB2B9-6A38-40D4-9DD6-6C576230E629}" type="pres">
      <dgm:prSet presAssocID="{3DD80AC6-0027-43B8-B75A-AEDA2B71D6B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9F89798-3173-45B7-9E86-5137E8FC9832}" type="pres">
      <dgm:prSet presAssocID="{339B2D62-278C-4120-9F74-35D3DA9DB746}" presName="Accent2" presStyleCnt="0"/>
      <dgm:spPr/>
    </dgm:pt>
    <dgm:pt modelId="{A308C07E-7F2F-4FA3-8974-3BEB63D8B725}" type="pres">
      <dgm:prSet presAssocID="{339B2D62-278C-4120-9F74-35D3DA9DB746}" presName="Accent" presStyleLbl="node1" presStyleIdx="4" presStyleCnt="6"/>
      <dgm:spPr/>
    </dgm:pt>
    <dgm:pt modelId="{02783597-DF3E-4799-99F8-2F70BAC60F0C}" type="pres">
      <dgm:prSet presAssocID="{339B2D62-278C-4120-9F74-35D3DA9DB746}" presName="ParentBackground2" presStyleCnt="0"/>
      <dgm:spPr/>
    </dgm:pt>
    <dgm:pt modelId="{934E871B-22D8-4DA6-9160-505F0D05863A}" type="pres">
      <dgm:prSet presAssocID="{339B2D62-278C-4120-9F74-35D3DA9DB746}" presName="ParentBackground" presStyleLbl="fgAcc1" presStyleIdx="4" presStyleCnt="6"/>
      <dgm:spPr/>
    </dgm:pt>
    <dgm:pt modelId="{082EE64F-7BCC-481D-B145-323E91192C76}" type="pres">
      <dgm:prSet presAssocID="{339B2D62-278C-4120-9F74-35D3DA9DB746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F3B7D6C4-28E8-4687-AAB0-E81A589BB546}" type="pres">
      <dgm:prSet presAssocID="{ADBFD799-40E9-46C9-AF2B-85ECADBDE49C}" presName="Accent1" presStyleCnt="0"/>
      <dgm:spPr/>
    </dgm:pt>
    <dgm:pt modelId="{5F704E82-3CB8-4666-B460-9977045301E7}" type="pres">
      <dgm:prSet presAssocID="{ADBFD799-40E9-46C9-AF2B-85ECADBDE49C}" presName="Accent" presStyleLbl="node1" presStyleIdx="5" presStyleCnt="6"/>
      <dgm:spPr/>
    </dgm:pt>
    <dgm:pt modelId="{012688AD-0A02-414D-8D9A-AA533ACAEB96}" type="pres">
      <dgm:prSet presAssocID="{ADBFD799-40E9-46C9-AF2B-85ECADBDE49C}" presName="ParentBackground1" presStyleCnt="0"/>
      <dgm:spPr/>
    </dgm:pt>
    <dgm:pt modelId="{AA20C8DA-21BD-4888-99BF-61E92CB29CD1}" type="pres">
      <dgm:prSet presAssocID="{ADBFD799-40E9-46C9-AF2B-85ECADBDE49C}" presName="ParentBackground" presStyleLbl="fgAcc1" presStyleIdx="5" presStyleCnt="6"/>
      <dgm:spPr/>
    </dgm:pt>
    <dgm:pt modelId="{B91950D6-41B1-430A-BE89-CA9E5BA0351A}" type="pres">
      <dgm:prSet presAssocID="{ADBFD799-40E9-46C9-AF2B-85ECADBDE49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48C1817-0427-4D42-9D1F-D74CC766D82B}" type="presOf" srcId="{339B2D62-278C-4120-9F74-35D3DA9DB746}" destId="{934E871B-22D8-4DA6-9160-505F0D05863A}" srcOrd="0" destOrd="0" presId="urn:microsoft.com/office/officeart/2011/layout/CircleProcess"/>
    <dgm:cxn modelId="{DA05BC1E-C2AB-419F-B376-84EA5169BEE8}" type="presOf" srcId="{3DD80AC6-0027-43B8-B75A-AEDA2B71D6B9}" destId="{951AB2B9-6A38-40D4-9DD6-6C576230E629}" srcOrd="1" destOrd="0" presId="urn:microsoft.com/office/officeart/2011/layout/CircleProcess"/>
    <dgm:cxn modelId="{D470352A-E41C-4DEC-8951-03D172391175}" type="presOf" srcId="{CF9FB7C5-FAF5-4923-A525-B6B0D0FBF409}" destId="{3AB6FA11-98A2-45B0-9896-97F3A079943E}" srcOrd="1" destOrd="0" presId="urn:microsoft.com/office/officeart/2011/layout/CircleProcess"/>
    <dgm:cxn modelId="{2D2CCD30-0145-404C-8C76-63E2B799726A}" type="presOf" srcId="{3DD80AC6-0027-43B8-B75A-AEDA2B71D6B9}" destId="{44AEFDA9-9C61-413F-9B6D-7E2A9A243C9B}" srcOrd="0" destOrd="0" presId="urn:microsoft.com/office/officeart/2011/layout/CircleProcess"/>
    <dgm:cxn modelId="{6EEFEC3B-6204-4088-856B-EBB1669B908D}" type="presOf" srcId="{CF9FB7C5-FAF5-4923-A525-B6B0D0FBF409}" destId="{EB8124C9-74BE-415D-881F-A3ED29A01F0B}" srcOrd="0" destOrd="0" presId="urn:microsoft.com/office/officeart/2011/layout/CircleProcess"/>
    <dgm:cxn modelId="{8FEEB666-AF0D-4CD9-B470-04377B761F60}" type="presOf" srcId="{6FBF3FB4-205B-41B7-8EAD-068EE3493408}" destId="{4366770A-895E-464C-AA20-15E0FFF2F8A8}" srcOrd="0" destOrd="0" presId="urn:microsoft.com/office/officeart/2011/layout/CircleProcess"/>
    <dgm:cxn modelId="{BA94394B-1DA3-4B0C-9E5E-F020299AA41D}" type="presOf" srcId="{6FBF3FB4-205B-41B7-8EAD-068EE3493408}" destId="{C11611C7-18A4-4229-87B0-AA0D1DDF5D11}" srcOrd="1" destOrd="0" presId="urn:microsoft.com/office/officeart/2011/layout/CircleProcess"/>
    <dgm:cxn modelId="{C252F457-963F-4C6A-AEB2-0427338A8B74}" srcId="{B59F8E1F-FB9D-4E22-950F-948C178AD660}" destId="{ADBFD799-40E9-46C9-AF2B-85ECADBDE49C}" srcOrd="0" destOrd="0" parTransId="{1D4DB4A7-7739-4850-9F80-6A06321EF1E1}" sibTransId="{8534E85F-A2B9-4B2A-AFE8-8D4AA50CA78F}"/>
    <dgm:cxn modelId="{5649027A-2A4F-4681-A002-B8D03C87C1A8}" srcId="{B59F8E1F-FB9D-4E22-950F-948C178AD660}" destId="{6FBF3FB4-205B-41B7-8EAD-068EE3493408}" srcOrd="4" destOrd="0" parTransId="{00AE3162-DC54-4ABA-8A88-22139855F25F}" sibTransId="{391CF9EE-C79C-4183-A34F-BAE405653FCB}"/>
    <dgm:cxn modelId="{39A5208D-6134-4DBE-BDCE-29E7229AC6D4}" type="presOf" srcId="{FB1519D8-5A9B-4835-BB13-BBB651E84F1B}" destId="{D16CAF40-CD16-4686-850D-2223EE2A5452}" srcOrd="0" destOrd="0" presId="urn:microsoft.com/office/officeart/2011/layout/CircleProcess"/>
    <dgm:cxn modelId="{CCF9978E-4506-4F2E-A17E-5F958A606E2C}" srcId="{B59F8E1F-FB9D-4E22-950F-948C178AD660}" destId="{CF9FB7C5-FAF5-4923-A525-B6B0D0FBF409}" srcOrd="5" destOrd="0" parTransId="{C87DA123-2674-46D6-B308-C908E56FC4BC}" sibTransId="{B770B367-A507-4AE3-8E9D-2B4BF0EBE764}"/>
    <dgm:cxn modelId="{278D3D92-5D48-4B82-ABB9-F2E577FDCFF2}" type="presOf" srcId="{B59F8E1F-FB9D-4E22-950F-948C178AD660}" destId="{055D4D46-5992-4FF0-A1A1-71D73EA0D050}" srcOrd="0" destOrd="0" presId="urn:microsoft.com/office/officeart/2011/layout/CircleProcess"/>
    <dgm:cxn modelId="{67A49DAE-75B2-426C-995E-757571DB3018}" type="presOf" srcId="{ADBFD799-40E9-46C9-AF2B-85ECADBDE49C}" destId="{AA20C8DA-21BD-4888-99BF-61E92CB29CD1}" srcOrd="0" destOrd="0" presId="urn:microsoft.com/office/officeart/2011/layout/CircleProcess"/>
    <dgm:cxn modelId="{032E09C1-3161-4D05-9880-208B315BDA5E}" type="presOf" srcId="{339B2D62-278C-4120-9F74-35D3DA9DB746}" destId="{082EE64F-7BCC-481D-B145-323E91192C76}" srcOrd="1" destOrd="0" presId="urn:microsoft.com/office/officeart/2011/layout/CircleProcess"/>
    <dgm:cxn modelId="{A1FF61CC-EDEC-452F-B8E1-A7204B28694E}" srcId="{B59F8E1F-FB9D-4E22-950F-948C178AD660}" destId="{339B2D62-278C-4120-9F74-35D3DA9DB746}" srcOrd="1" destOrd="0" parTransId="{A98D61B8-34EC-445E-8ACF-501318588ACC}" sibTransId="{71573131-4E9E-4DD0-82AD-63134971A6D5}"/>
    <dgm:cxn modelId="{1415D8DE-7010-430A-82CE-546AEAB84981}" type="presOf" srcId="{FB1519D8-5A9B-4835-BB13-BBB651E84F1B}" destId="{1B582F00-0D7C-4E05-A5E3-F4631FC71359}" srcOrd="1" destOrd="0" presId="urn:microsoft.com/office/officeart/2011/layout/CircleProcess"/>
    <dgm:cxn modelId="{99D19AE3-5FA7-4229-BEEE-02FCC89689A4}" srcId="{B59F8E1F-FB9D-4E22-950F-948C178AD660}" destId="{3DD80AC6-0027-43B8-B75A-AEDA2B71D6B9}" srcOrd="2" destOrd="0" parTransId="{AD8EB666-BE7B-4355-9F19-7C6DEE7CA03A}" sibTransId="{76242A62-E988-4000-AC3A-2ED49616DE5A}"/>
    <dgm:cxn modelId="{2321BEEB-7AEA-4937-AD42-C4016C92B060}" srcId="{B59F8E1F-FB9D-4E22-950F-948C178AD660}" destId="{FB1519D8-5A9B-4835-BB13-BBB651E84F1B}" srcOrd="3" destOrd="0" parTransId="{ABCBCF24-840B-4EBE-B7A9-EDB029A63881}" sibTransId="{DCA7D1B4-04D0-4A5E-8C42-072DB38C58B7}"/>
    <dgm:cxn modelId="{F511FCFB-776C-44FD-AD4D-10DEA55FB8E1}" type="presOf" srcId="{ADBFD799-40E9-46C9-AF2B-85ECADBDE49C}" destId="{B91950D6-41B1-430A-BE89-CA9E5BA0351A}" srcOrd="1" destOrd="0" presId="urn:microsoft.com/office/officeart/2011/layout/CircleProcess"/>
    <dgm:cxn modelId="{4FA8B34A-AA55-4C5C-8625-597E1C94A9F0}" type="presParOf" srcId="{055D4D46-5992-4FF0-A1A1-71D73EA0D050}" destId="{00B20C34-95BE-4EFB-B6DA-5B7E6EB285F5}" srcOrd="0" destOrd="0" presId="urn:microsoft.com/office/officeart/2011/layout/CircleProcess"/>
    <dgm:cxn modelId="{93F6B96E-A912-4804-9DB8-9D3D6B89EC05}" type="presParOf" srcId="{00B20C34-95BE-4EFB-B6DA-5B7E6EB285F5}" destId="{04818F57-DE55-4B18-A558-91C7CF999917}" srcOrd="0" destOrd="0" presId="urn:microsoft.com/office/officeart/2011/layout/CircleProcess"/>
    <dgm:cxn modelId="{598C7359-D835-4EB4-8949-5FD77DD5E6E0}" type="presParOf" srcId="{055D4D46-5992-4FF0-A1A1-71D73EA0D050}" destId="{47E7581A-520D-490D-976C-72187C5F80C4}" srcOrd="1" destOrd="0" presId="urn:microsoft.com/office/officeart/2011/layout/CircleProcess"/>
    <dgm:cxn modelId="{C5B1D91B-05E6-4A93-8C4C-518B680C1BC2}" type="presParOf" srcId="{47E7581A-520D-490D-976C-72187C5F80C4}" destId="{EB8124C9-74BE-415D-881F-A3ED29A01F0B}" srcOrd="0" destOrd="0" presId="urn:microsoft.com/office/officeart/2011/layout/CircleProcess"/>
    <dgm:cxn modelId="{FA15DF68-D322-4BDD-9217-6A4F6D9D8BE4}" type="presParOf" srcId="{055D4D46-5992-4FF0-A1A1-71D73EA0D050}" destId="{3AB6FA11-98A2-45B0-9896-97F3A079943E}" srcOrd="2" destOrd="0" presId="urn:microsoft.com/office/officeart/2011/layout/CircleProcess"/>
    <dgm:cxn modelId="{E8C868FA-9DCE-4FCB-8D91-D781B1F4EA8D}" type="presParOf" srcId="{055D4D46-5992-4FF0-A1A1-71D73EA0D050}" destId="{12295FE1-5819-4A91-9FBE-962E9D68AA49}" srcOrd="3" destOrd="0" presId="urn:microsoft.com/office/officeart/2011/layout/CircleProcess"/>
    <dgm:cxn modelId="{53A69FDE-94D3-45E1-8441-BADA9CEBC5C5}" type="presParOf" srcId="{12295FE1-5819-4A91-9FBE-962E9D68AA49}" destId="{D5915B0B-4D7E-4F67-BDFA-41B67375CB40}" srcOrd="0" destOrd="0" presId="urn:microsoft.com/office/officeart/2011/layout/CircleProcess"/>
    <dgm:cxn modelId="{BF71165A-49A1-44B6-AE92-8914A16F6468}" type="presParOf" srcId="{055D4D46-5992-4FF0-A1A1-71D73EA0D050}" destId="{7AF4EA83-A331-4279-8A14-09A293EC129D}" srcOrd="4" destOrd="0" presId="urn:microsoft.com/office/officeart/2011/layout/CircleProcess"/>
    <dgm:cxn modelId="{60D44357-1DEF-465C-AF19-7361218F7D1D}" type="presParOf" srcId="{7AF4EA83-A331-4279-8A14-09A293EC129D}" destId="{4366770A-895E-464C-AA20-15E0FFF2F8A8}" srcOrd="0" destOrd="0" presId="urn:microsoft.com/office/officeart/2011/layout/CircleProcess"/>
    <dgm:cxn modelId="{3394570E-169A-4FAE-A1B3-F1D8FE80894B}" type="presParOf" srcId="{055D4D46-5992-4FF0-A1A1-71D73EA0D050}" destId="{C11611C7-18A4-4229-87B0-AA0D1DDF5D11}" srcOrd="5" destOrd="0" presId="urn:microsoft.com/office/officeart/2011/layout/CircleProcess"/>
    <dgm:cxn modelId="{96BF0542-32B7-4226-8BB2-8678155970D8}" type="presParOf" srcId="{055D4D46-5992-4FF0-A1A1-71D73EA0D050}" destId="{433AFDDF-56DE-4398-BCF2-5D6900B45320}" srcOrd="6" destOrd="0" presId="urn:microsoft.com/office/officeart/2011/layout/CircleProcess"/>
    <dgm:cxn modelId="{41C55284-017E-483A-BFBB-B232279534B5}" type="presParOf" srcId="{433AFDDF-56DE-4398-BCF2-5D6900B45320}" destId="{4EF34FD0-6932-475C-A853-42C39C9DF5BC}" srcOrd="0" destOrd="0" presId="urn:microsoft.com/office/officeart/2011/layout/CircleProcess"/>
    <dgm:cxn modelId="{3B56792E-2108-460F-8449-8FD2F26D05B0}" type="presParOf" srcId="{055D4D46-5992-4FF0-A1A1-71D73EA0D050}" destId="{4AE56DB5-BCFA-43F0-BCD6-3FDF6210880E}" srcOrd="7" destOrd="0" presId="urn:microsoft.com/office/officeart/2011/layout/CircleProcess"/>
    <dgm:cxn modelId="{64FD5480-2827-47D4-BB8C-F8570FEBB4DB}" type="presParOf" srcId="{4AE56DB5-BCFA-43F0-BCD6-3FDF6210880E}" destId="{D16CAF40-CD16-4686-850D-2223EE2A5452}" srcOrd="0" destOrd="0" presId="urn:microsoft.com/office/officeart/2011/layout/CircleProcess"/>
    <dgm:cxn modelId="{B6405858-A33E-4791-9B9C-0D5DB5570AE2}" type="presParOf" srcId="{055D4D46-5992-4FF0-A1A1-71D73EA0D050}" destId="{1B582F00-0D7C-4E05-A5E3-F4631FC71359}" srcOrd="8" destOrd="0" presId="urn:microsoft.com/office/officeart/2011/layout/CircleProcess"/>
    <dgm:cxn modelId="{8B43E5C8-3972-46FB-BB11-40A4D016AAB0}" type="presParOf" srcId="{055D4D46-5992-4FF0-A1A1-71D73EA0D050}" destId="{8CF64927-1658-42D7-96FA-818DE372B019}" srcOrd="9" destOrd="0" presId="urn:microsoft.com/office/officeart/2011/layout/CircleProcess"/>
    <dgm:cxn modelId="{46A85B88-EFD9-49AF-BDEE-736C002E724A}" type="presParOf" srcId="{8CF64927-1658-42D7-96FA-818DE372B019}" destId="{45C44286-A34F-433F-960B-771861864854}" srcOrd="0" destOrd="0" presId="urn:microsoft.com/office/officeart/2011/layout/CircleProcess"/>
    <dgm:cxn modelId="{87CF8E53-5B9F-489A-A21D-7D98823A66E7}" type="presParOf" srcId="{055D4D46-5992-4FF0-A1A1-71D73EA0D050}" destId="{253EFC39-DBDE-42F5-83D5-E3BF85835503}" srcOrd="10" destOrd="0" presId="urn:microsoft.com/office/officeart/2011/layout/CircleProcess"/>
    <dgm:cxn modelId="{4FE138FC-7F84-48DD-8061-20A03ABB6D16}" type="presParOf" srcId="{253EFC39-DBDE-42F5-83D5-E3BF85835503}" destId="{44AEFDA9-9C61-413F-9B6D-7E2A9A243C9B}" srcOrd="0" destOrd="0" presId="urn:microsoft.com/office/officeart/2011/layout/CircleProcess"/>
    <dgm:cxn modelId="{5B24C567-75FC-4D88-A15C-8131274FAFED}" type="presParOf" srcId="{055D4D46-5992-4FF0-A1A1-71D73EA0D050}" destId="{951AB2B9-6A38-40D4-9DD6-6C576230E629}" srcOrd="11" destOrd="0" presId="urn:microsoft.com/office/officeart/2011/layout/CircleProcess"/>
    <dgm:cxn modelId="{7F2810A7-CF0B-48CE-8BCA-2C17A22EE52F}" type="presParOf" srcId="{055D4D46-5992-4FF0-A1A1-71D73EA0D050}" destId="{C9F89798-3173-45B7-9E86-5137E8FC9832}" srcOrd="12" destOrd="0" presId="urn:microsoft.com/office/officeart/2011/layout/CircleProcess"/>
    <dgm:cxn modelId="{B09A8F4D-EB67-4828-8CB1-02B98C280E5C}" type="presParOf" srcId="{C9F89798-3173-45B7-9E86-5137E8FC9832}" destId="{A308C07E-7F2F-4FA3-8974-3BEB63D8B725}" srcOrd="0" destOrd="0" presId="urn:microsoft.com/office/officeart/2011/layout/CircleProcess"/>
    <dgm:cxn modelId="{35CEBE8A-17A3-4C68-BBBC-5693E1E895A9}" type="presParOf" srcId="{055D4D46-5992-4FF0-A1A1-71D73EA0D050}" destId="{02783597-DF3E-4799-99F8-2F70BAC60F0C}" srcOrd="13" destOrd="0" presId="urn:microsoft.com/office/officeart/2011/layout/CircleProcess"/>
    <dgm:cxn modelId="{114144EE-E588-4700-AD9B-AEBBCBBF98CC}" type="presParOf" srcId="{02783597-DF3E-4799-99F8-2F70BAC60F0C}" destId="{934E871B-22D8-4DA6-9160-505F0D05863A}" srcOrd="0" destOrd="0" presId="urn:microsoft.com/office/officeart/2011/layout/CircleProcess"/>
    <dgm:cxn modelId="{22F5C99E-6EB9-44A5-99B7-07EB5CCD3598}" type="presParOf" srcId="{055D4D46-5992-4FF0-A1A1-71D73EA0D050}" destId="{082EE64F-7BCC-481D-B145-323E91192C76}" srcOrd="14" destOrd="0" presId="urn:microsoft.com/office/officeart/2011/layout/CircleProcess"/>
    <dgm:cxn modelId="{6803A37B-5688-4E54-855D-26E4F96E7360}" type="presParOf" srcId="{055D4D46-5992-4FF0-A1A1-71D73EA0D050}" destId="{F3B7D6C4-28E8-4687-AAB0-E81A589BB546}" srcOrd="15" destOrd="0" presId="urn:microsoft.com/office/officeart/2011/layout/CircleProcess"/>
    <dgm:cxn modelId="{AB986766-C861-4B73-9D89-73402B69D3A2}" type="presParOf" srcId="{F3B7D6C4-28E8-4687-AAB0-E81A589BB546}" destId="{5F704E82-3CB8-4666-B460-9977045301E7}" srcOrd="0" destOrd="0" presId="urn:microsoft.com/office/officeart/2011/layout/CircleProcess"/>
    <dgm:cxn modelId="{E02A7605-643B-4698-AF1E-123F61E04F7A}" type="presParOf" srcId="{055D4D46-5992-4FF0-A1A1-71D73EA0D050}" destId="{012688AD-0A02-414D-8D9A-AA533ACAEB96}" srcOrd="16" destOrd="0" presId="urn:microsoft.com/office/officeart/2011/layout/CircleProcess"/>
    <dgm:cxn modelId="{4AC34FF5-9FC3-44FC-8E77-0A270A2FCB46}" type="presParOf" srcId="{012688AD-0A02-414D-8D9A-AA533ACAEB96}" destId="{AA20C8DA-21BD-4888-99BF-61E92CB29CD1}" srcOrd="0" destOrd="0" presId="urn:microsoft.com/office/officeart/2011/layout/CircleProcess"/>
    <dgm:cxn modelId="{DF7EAD92-0AF1-4DF1-BE44-B516EAA51D82}" type="presParOf" srcId="{055D4D46-5992-4FF0-A1A1-71D73EA0D050}" destId="{B91950D6-41B1-430A-BE89-CA9E5BA0351A}" srcOrd="17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18F57-DE55-4B18-A558-91C7CF999917}">
      <dsp:nvSpPr>
        <dsp:cNvPr id="0" name=""/>
        <dsp:cNvSpPr/>
      </dsp:nvSpPr>
      <dsp:spPr>
        <a:xfrm>
          <a:off x="8806954" y="1364229"/>
          <a:ext cx="1623472" cy="16231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124C9-74BE-415D-881F-A3ED29A01F0B}">
      <dsp:nvSpPr>
        <dsp:cNvPr id="0" name=""/>
        <dsp:cNvSpPr/>
      </dsp:nvSpPr>
      <dsp:spPr>
        <a:xfrm>
          <a:off x="8861619" y="1418344"/>
          <a:ext cx="1515172" cy="15149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Particle Demos</a:t>
          </a:r>
        </a:p>
      </dsp:txBody>
      <dsp:txXfrm>
        <a:off x="9078220" y="1634804"/>
        <a:ext cx="1081971" cy="1082014"/>
      </dsp:txXfrm>
    </dsp:sp>
    <dsp:sp modelId="{D5915B0B-4D7E-4F67-BDFA-41B67375CB40}">
      <dsp:nvSpPr>
        <dsp:cNvPr id="0" name=""/>
        <dsp:cNvSpPr/>
      </dsp:nvSpPr>
      <dsp:spPr>
        <a:xfrm rot="2700000">
          <a:off x="7129961" y="1364047"/>
          <a:ext cx="1623243" cy="1623243"/>
        </a:xfrm>
        <a:prstGeom prst="teardrop">
          <a:avLst>
            <a:gd name="adj" fmla="val 10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6770A-895E-464C-AA20-15E0FFF2F8A8}">
      <dsp:nvSpPr>
        <dsp:cNvPr id="0" name=""/>
        <dsp:cNvSpPr/>
      </dsp:nvSpPr>
      <dsp:spPr>
        <a:xfrm>
          <a:off x="7184513" y="1418344"/>
          <a:ext cx="1515172" cy="15149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079139"/>
              <a:satOff val="-9594"/>
              <a:lumOff val="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State </a:t>
          </a:r>
          <a:r>
            <a:rPr lang="en-US" sz="1600" kern="1200" err="1"/>
            <a:t>Synchroniz-ation</a:t>
          </a:r>
          <a:endParaRPr lang="en-US" sz="1200" b="1" u="sng" kern="1200"/>
        </a:p>
      </dsp:txBody>
      <dsp:txXfrm>
        <a:off x="7401113" y="1634804"/>
        <a:ext cx="1081971" cy="1082014"/>
      </dsp:txXfrm>
    </dsp:sp>
    <dsp:sp modelId="{4EF34FD0-6932-475C-A853-42C39C9DF5BC}">
      <dsp:nvSpPr>
        <dsp:cNvPr id="0" name=""/>
        <dsp:cNvSpPr/>
      </dsp:nvSpPr>
      <dsp:spPr>
        <a:xfrm rot="2700000">
          <a:off x="5452854" y="1364047"/>
          <a:ext cx="1623243" cy="1623243"/>
        </a:xfrm>
        <a:prstGeom prst="teardrop">
          <a:avLst>
            <a:gd name="adj" fmla="val 10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6CAF40-CD16-4686-850D-2223EE2A5452}">
      <dsp:nvSpPr>
        <dsp:cNvPr id="0" name=""/>
        <dsp:cNvSpPr/>
      </dsp:nvSpPr>
      <dsp:spPr>
        <a:xfrm>
          <a:off x="5507406" y="1418344"/>
          <a:ext cx="1515172" cy="15149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158277"/>
              <a:satOff val="-19187"/>
              <a:lumOff val="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u="sng" kern="1200"/>
            <a:t>Integration</a:t>
          </a:r>
          <a:endParaRPr lang="en-US" sz="1200" b="1" u="sng" kern="1200"/>
        </a:p>
      </dsp:txBody>
      <dsp:txXfrm>
        <a:off x="5724006" y="1634804"/>
        <a:ext cx="1081971" cy="1082014"/>
      </dsp:txXfrm>
    </dsp:sp>
    <dsp:sp modelId="{45C44286-A34F-433F-960B-771861864854}">
      <dsp:nvSpPr>
        <dsp:cNvPr id="0" name=""/>
        <dsp:cNvSpPr/>
      </dsp:nvSpPr>
      <dsp:spPr>
        <a:xfrm rot="2700000">
          <a:off x="3775748" y="1364047"/>
          <a:ext cx="1623243" cy="1623243"/>
        </a:xfrm>
        <a:prstGeom prst="teardrop">
          <a:avLst>
            <a:gd name="adj" fmla="val 10000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EFDA9-9C61-413F-9B6D-7E2A9A243C9B}">
      <dsp:nvSpPr>
        <dsp:cNvPr id="0" name=""/>
        <dsp:cNvSpPr/>
      </dsp:nvSpPr>
      <dsp:spPr>
        <a:xfrm>
          <a:off x="3830299" y="1418344"/>
          <a:ext cx="1515172" cy="15149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237415"/>
              <a:satOff val="-28781"/>
              <a:lumOff val="1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State</a:t>
          </a:r>
        </a:p>
      </dsp:txBody>
      <dsp:txXfrm>
        <a:off x="4045868" y="1634804"/>
        <a:ext cx="1081971" cy="1082014"/>
      </dsp:txXfrm>
    </dsp:sp>
    <dsp:sp modelId="{A308C07E-7F2F-4FA3-8974-3BEB63D8B725}">
      <dsp:nvSpPr>
        <dsp:cNvPr id="0" name=""/>
        <dsp:cNvSpPr/>
      </dsp:nvSpPr>
      <dsp:spPr>
        <a:xfrm rot="2700000">
          <a:off x="2098641" y="1364047"/>
          <a:ext cx="1623243" cy="1623243"/>
        </a:xfrm>
        <a:prstGeom prst="teardrop">
          <a:avLst>
            <a:gd name="adj" fmla="val 10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4E871B-22D8-4DA6-9160-505F0D05863A}">
      <dsp:nvSpPr>
        <dsp:cNvPr id="0" name=""/>
        <dsp:cNvSpPr/>
      </dsp:nvSpPr>
      <dsp:spPr>
        <a:xfrm>
          <a:off x="2153192" y="1418344"/>
          <a:ext cx="1515172" cy="15149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316554"/>
              <a:satOff val="-38374"/>
              <a:lumOff val="1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Permissions</a:t>
          </a:r>
        </a:p>
      </dsp:txBody>
      <dsp:txXfrm>
        <a:off x="2368761" y="1634804"/>
        <a:ext cx="1081971" cy="1082014"/>
      </dsp:txXfrm>
    </dsp:sp>
    <dsp:sp modelId="{5F704E82-3CB8-4666-B460-9977045301E7}">
      <dsp:nvSpPr>
        <dsp:cNvPr id="0" name=""/>
        <dsp:cNvSpPr/>
      </dsp:nvSpPr>
      <dsp:spPr>
        <a:xfrm rot="2700000">
          <a:off x="421534" y="1364047"/>
          <a:ext cx="1623243" cy="1623243"/>
        </a:xfrm>
        <a:prstGeom prst="teardrop">
          <a:avLst>
            <a:gd name="adj" fmla="val 10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0C8DA-21BD-4888-99BF-61E92CB29CD1}">
      <dsp:nvSpPr>
        <dsp:cNvPr id="0" name=""/>
        <dsp:cNvSpPr/>
      </dsp:nvSpPr>
      <dsp:spPr>
        <a:xfrm>
          <a:off x="475054" y="1418344"/>
          <a:ext cx="1515172" cy="15149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Network</a:t>
          </a:r>
        </a:p>
      </dsp:txBody>
      <dsp:txXfrm>
        <a:off x="691655" y="1634804"/>
        <a:ext cx="1081971" cy="1082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8E0E8-6193-4275-9DE2-0A399B8C0338}" type="datetimeFigureOut">
              <a:rPr lang="en-US"/>
              <a:t>4/9/2017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3C68C-78A7-4A6B-AC26-E8F0211DDF9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 + RYAN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C68C-78A7-4A6B-AC26-E8F0211DDF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56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C68C-78A7-4A6B-AC26-E8F0211DDF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06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NATHAN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C68C-78A7-4A6B-AC26-E8F0211DDF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45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NATHAN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C68C-78A7-4A6B-AC26-E8F0211DDF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1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C68C-78A7-4A6B-AC26-E8F0211DDF9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66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C68C-78A7-4A6B-AC26-E8F0211DDF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6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C68C-78A7-4A6B-AC26-E8F0211DDF9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12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C68C-78A7-4A6B-AC26-E8F0211DDF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75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C68C-78A7-4A6B-AC26-E8F0211DDF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67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C68C-78A7-4A6B-AC26-E8F0211DDF9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99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C68C-78A7-4A6B-AC26-E8F0211DDF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3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C68C-78A7-4A6B-AC26-E8F0211DDF93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63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C68C-78A7-4A6B-AC26-E8F0211DDF9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9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NATHAN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C68C-78A7-4A6B-AC26-E8F0211DDF9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96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 the changes that brought us to this final version</a:t>
            </a:r>
          </a:p>
          <a:p>
            <a:r>
              <a:rPr lang="en-US"/>
              <a:t>Changing Bonding layer to Networking Layer</a:t>
            </a:r>
          </a:p>
          <a:p>
            <a:r>
              <a:rPr lang="en-US"/>
              <a:t>Adding Quark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C68C-78A7-4A6B-AC26-E8F0211DDF93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50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Abandoned strict differentiation between particles</a:t>
            </a:r>
          </a:p>
          <a:p>
            <a:r>
              <a:rPr lang="en-US"/>
              <a:t>Differentiation </a:t>
            </a:r>
          </a:p>
          <a:p>
            <a:r>
              <a:rPr lang="en-US"/>
              <a:t>Discuss the changes that brought us to this final version</a:t>
            </a:r>
          </a:p>
          <a:p>
            <a:r>
              <a:rPr lang="en-US"/>
              <a:t>Changing Bonding layer to Networking Layer</a:t>
            </a:r>
          </a:p>
          <a:p>
            <a:r>
              <a:rPr lang="en-US"/>
              <a:t>Adding Quark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C68C-78A7-4A6B-AC26-E8F0211DDF93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1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DANIEL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C68C-78A7-4A6B-AC26-E8F0211DDF93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3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ALEX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Not Cloud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Community Driven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API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Don’t assume it will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C68C-78A7-4A6B-AC26-E8F0211DDF9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91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NATHAN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Scrum like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Assigned work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/>
              <a:t>Regression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C68C-78A7-4A6B-AC26-E8F0211DDF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56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ALEX</a:t>
            </a:r>
          </a:p>
          <a:p>
            <a:r>
              <a:rPr lang="en-US"/>
              <a:t>Discuss the changes that brought us to this final version</a:t>
            </a:r>
          </a:p>
          <a:p>
            <a:r>
              <a:rPr lang="en-US"/>
              <a:t>Changing Bonding layer to Networking Layer</a:t>
            </a:r>
          </a:p>
          <a:p>
            <a:r>
              <a:rPr lang="en-US"/>
              <a:t>Adding Quark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C68C-78A7-4A6B-AC26-E8F0211DDF93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39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RYAN</a:t>
            </a:r>
          </a:p>
          <a:p>
            <a:r>
              <a:rPr lang="en-US"/>
              <a:t>Abandoned strict differentiation between particles</a:t>
            </a:r>
          </a:p>
          <a:p>
            <a:r>
              <a:rPr lang="en-US"/>
              <a:t>Differentiation </a:t>
            </a:r>
          </a:p>
          <a:p>
            <a:r>
              <a:rPr lang="en-US"/>
              <a:t>Discuss the changes that brought us to this final version</a:t>
            </a:r>
          </a:p>
          <a:p>
            <a:r>
              <a:rPr lang="en-US"/>
              <a:t>Changing Bonding layer to Networking Layer</a:t>
            </a:r>
          </a:p>
          <a:p>
            <a:r>
              <a:rPr lang="en-US"/>
              <a:t>Adding Quark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C68C-78A7-4A6B-AC26-E8F0211DDF93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06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NATHAN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Shared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Shared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Responsive – Lighting Profiles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Responsive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Security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C68C-78A7-4A6B-AC26-E8F0211DDF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21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3C68C-78A7-4A6B-AC26-E8F0211DDF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8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pPr algn="l"/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Project Molecule</a:t>
            </a:r>
            <a:b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MAY1739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000">
                <a:solidFill>
                  <a:schemeClr val="accent1"/>
                </a:solidFill>
              </a:rPr>
              <a:t>Advisor: </a:t>
            </a:r>
            <a:r>
              <a:rPr lang="en-US" sz="2000" err="1">
                <a:solidFill>
                  <a:schemeClr val="accent1"/>
                </a:solidFill>
              </a:rPr>
              <a:t>Arun</a:t>
            </a:r>
            <a:r>
              <a:rPr lang="en-US" sz="2000">
                <a:solidFill>
                  <a:schemeClr val="accent1"/>
                </a:solidFill>
              </a:rPr>
              <a:t> </a:t>
            </a:r>
            <a:r>
              <a:rPr lang="en-US" sz="2000" err="1">
                <a:solidFill>
                  <a:schemeClr val="accent1"/>
                </a:solidFill>
              </a:rPr>
              <a:t>Somani</a:t>
            </a:r>
            <a:r>
              <a:rPr lang="en-US" sz="2000">
                <a:solidFill>
                  <a:schemeClr val="accent1"/>
                </a:solidFill>
              </a:rPr>
              <a:t> </a:t>
            </a:r>
          </a:p>
          <a:p>
            <a:pPr algn="r"/>
            <a:r>
              <a:rPr lang="en-US" sz="2000">
                <a:solidFill>
                  <a:schemeClr val="accent1"/>
                </a:solidFill>
              </a:rPr>
              <a:t>Ryan Wade, Nathan </a:t>
            </a:r>
            <a:r>
              <a:rPr lang="en-US" sz="2000" err="1">
                <a:solidFill>
                  <a:schemeClr val="accent1"/>
                </a:solidFill>
              </a:rPr>
              <a:t>Volkert</a:t>
            </a:r>
            <a:r>
              <a:rPr lang="en-US" sz="2000">
                <a:solidFill>
                  <a:schemeClr val="accent1"/>
                </a:solidFill>
              </a:rPr>
              <a:t>, Daniel Griffen, Alex </a:t>
            </a:r>
            <a:r>
              <a:rPr lang="en-US" sz="2000" err="1">
                <a:solidFill>
                  <a:schemeClr val="accent1"/>
                </a:solidFill>
              </a:rPr>
              <a:t>Berns</a:t>
            </a:r>
            <a:r>
              <a:rPr lang="en-US" sz="2000">
                <a:solidFill>
                  <a:schemeClr val="accent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High Level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en-US" sz="2400"/>
              <a:t>App State Shared between Nodes</a:t>
            </a:r>
          </a:p>
          <a:p>
            <a:pPr lvl="1"/>
            <a:r>
              <a:rPr lang="en-US" sz="2000" err="1"/>
              <a:t>onChange</a:t>
            </a:r>
            <a:r>
              <a:rPr lang="en-US" sz="2000"/>
              <a:t> Listeners</a:t>
            </a:r>
          </a:p>
          <a:p>
            <a:r>
              <a:rPr lang="en-US" sz="2400"/>
              <a:t>Messages classified as Actions</a:t>
            </a:r>
          </a:p>
          <a:p>
            <a:r>
              <a:rPr lang="en-US" sz="2400"/>
              <a:t>Permissions gatekeep Actions</a:t>
            </a:r>
          </a:p>
          <a:p>
            <a:pPr lvl="1"/>
            <a:r>
              <a:rPr lang="en-US" sz="2000"/>
              <a:t>Who can send/receive them</a:t>
            </a:r>
          </a:p>
          <a:p>
            <a:r>
              <a:rPr lang="en-US" sz="2400"/>
              <a:t>Don’t cover Byzantine Faults</a:t>
            </a:r>
          </a:p>
        </p:txBody>
      </p:sp>
    </p:spTree>
    <p:extLst>
      <p:ext uri="{BB962C8B-B14F-4D97-AF65-F5344CB8AC3E}">
        <p14:creationId xmlns:p14="http://schemas.microsoft.com/office/powerpoint/2010/main" val="1792825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Permissions – Further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en-US" sz="2400"/>
              <a:t>When should permissions be defined?</a:t>
            </a:r>
          </a:p>
          <a:p>
            <a:pPr lvl="1"/>
            <a:r>
              <a:rPr lang="en-US" sz="2000"/>
              <a:t>Coffee Maker Scenario</a:t>
            </a:r>
          </a:p>
          <a:p>
            <a:r>
              <a:rPr lang="en-US" sz="2400"/>
              <a:t>How to Store?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/>
              <a:t>Manifest Files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/>
              <a:t>Database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/>
              <a:t>Hybrid</a:t>
            </a:r>
          </a:p>
        </p:txBody>
      </p:sp>
    </p:spTree>
    <p:extLst>
      <p:ext uri="{BB962C8B-B14F-4D97-AF65-F5344CB8AC3E}">
        <p14:creationId xmlns:p14="http://schemas.microsoft.com/office/powerpoint/2010/main" val="332317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Permissions – Demo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14" y="2472722"/>
            <a:ext cx="3628571" cy="3057143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53" b="47162"/>
          <a:stretch/>
        </p:blipFill>
        <p:spPr>
          <a:xfrm>
            <a:off x="6492240" y="2443460"/>
            <a:ext cx="4137660" cy="3086405"/>
          </a:xfrm>
        </p:spPr>
      </p:pic>
    </p:spTree>
    <p:extLst>
      <p:ext uri="{BB962C8B-B14F-4D97-AF65-F5344CB8AC3E}">
        <p14:creationId xmlns:p14="http://schemas.microsoft.com/office/powerpoint/2010/main" val="315788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State –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en-US" sz="2400"/>
              <a:t>Key Value Store</a:t>
            </a:r>
          </a:p>
          <a:p>
            <a:r>
              <a:rPr lang="en-US" sz="2400"/>
              <a:t>Access Control</a:t>
            </a:r>
          </a:p>
          <a:p>
            <a:r>
              <a:rPr lang="en-US" sz="240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3477371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State – Further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en-US" sz="2400"/>
              <a:t>Where to Store the data?</a:t>
            </a:r>
          </a:p>
          <a:p>
            <a:pPr lvl="1"/>
            <a:r>
              <a:rPr lang="en-US" sz="2000"/>
              <a:t>Custom Implementation</a:t>
            </a:r>
          </a:p>
          <a:p>
            <a:pPr lvl="1"/>
            <a:r>
              <a:rPr lang="en-US" sz="2000"/>
              <a:t>Database</a:t>
            </a:r>
          </a:p>
          <a:p>
            <a:r>
              <a:rPr lang="en-US" sz="2400"/>
              <a:t>Ease of Use</a:t>
            </a:r>
            <a:endParaRPr lang="en-US" sz="2000"/>
          </a:p>
          <a:p>
            <a:r>
              <a:rPr lang="en-US" sz="2400"/>
              <a:t>Asynchronous</a:t>
            </a:r>
          </a:p>
        </p:txBody>
      </p:sp>
    </p:spTree>
    <p:extLst>
      <p:ext uri="{BB962C8B-B14F-4D97-AF65-F5344CB8AC3E}">
        <p14:creationId xmlns:p14="http://schemas.microsoft.com/office/powerpoint/2010/main" val="3974073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State – Demo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070209"/>
            <a:ext cx="5181600" cy="3862170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681787" y="3129756"/>
            <a:ext cx="416242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253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Networking Layer – Problems Identified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en-US"/>
              <a:t>Unavailable Node</a:t>
            </a:r>
          </a:p>
          <a:p>
            <a:r>
              <a:rPr lang="en-US"/>
              <a:t>Divided Network</a:t>
            </a:r>
          </a:p>
          <a:p>
            <a:r>
              <a:rPr lang="en-US"/>
              <a:t>Bridged Network</a:t>
            </a:r>
          </a:p>
        </p:txBody>
      </p:sp>
    </p:spTree>
    <p:extLst>
      <p:ext uri="{BB962C8B-B14F-4D97-AF65-F5344CB8AC3E}">
        <p14:creationId xmlns:p14="http://schemas.microsoft.com/office/powerpoint/2010/main" val="3982051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Networking Layer – Specification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en-US"/>
              <a:t>Full Mesh</a:t>
            </a:r>
          </a:p>
          <a:p>
            <a:r>
              <a:rPr lang="en-US"/>
              <a:t>Abstracted Routing</a:t>
            </a:r>
          </a:p>
          <a:p>
            <a:r>
              <a:rPr lang="en-US"/>
              <a:t>Data Messages</a:t>
            </a:r>
          </a:p>
          <a:p>
            <a:pPr lvl="1"/>
            <a:r>
              <a:rPr lang="en-US"/>
              <a:t>All, Some, One, or Any</a:t>
            </a:r>
          </a:p>
        </p:txBody>
      </p:sp>
    </p:spTree>
    <p:extLst>
      <p:ext uri="{BB962C8B-B14F-4D97-AF65-F5344CB8AC3E}">
        <p14:creationId xmlns:p14="http://schemas.microsoft.com/office/powerpoint/2010/main" val="2881308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Networking Layer – Further Considerations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en-US" sz="2400"/>
              <a:t>System State Moved to Atomic Layer</a:t>
            </a:r>
          </a:p>
          <a:p>
            <a:r>
              <a:rPr lang="en-US" sz="2400"/>
              <a:t>Added Message Stream</a:t>
            </a:r>
          </a:p>
          <a:p>
            <a:r>
              <a:rPr lang="en-US" sz="2400"/>
              <a:t>Added Quorum Messaging</a:t>
            </a:r>
          </a:p>
          <a:p>
            <a:r>
              <a:rPr lang="en-US" sz="2400" err="1"/>
              <a:t>Async</a:t>
            </a:r>
            <a:r>
              <a:rPr lang="en-US" sz="2400"/>
              <a:t>/Futures based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236415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etwork-layer-demo_Segment_0_x26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7262" y="0"/>
            <a:ext cx="10277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Project Molecule</a:t>
            </a:r>
            <a:endParaRPr lang="en-US">
              <a:solidFill>
                <a:schemeClr val="accent1"/>
              </a:solidFill>
              <a:latin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/>
              <a:t>Multi-Node Shared Application Environment</a:t>
            </a:r>
          </a:p>
          <a:p>
            <a:pPr marL="0" indent="0">
              <a:buNone/>
            </a:pPr>
            <a:r>
              <a:rPr lang="en-US" sz="2400"/>
              <a:t>For Smart Home Systems</a:t>
            </a:r>
          </a:p>
        </p:txBody>
      </p:sp>
    </p:spTree>
    <p:extLst>
      <p:ext uri="{BB962C8B-B14F-4D97-AF65-F5344CB8AC3E}">
        <p14:creationId xmlns:p14="http://schemas.microsoft.com/office/powerpoint/2010/main" val="2455143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Reassessment of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en-US"/>
              <a:t>UI initially a core feature</a:t>
            </a:r>
          </a:p>
          <a:p>
            <a:r>
              <a:rPr lang="en-US"/>
              <a:t>Feature Creep – reexamine scope</a:t>
            </a:r>
          </a:p>
          <a:p>
            <a:r>
              <a:rPr lang="en-US"/>
              <a:t>Reprioritized as a stretch goal</a:t>
            </a:r>
          </a:p>
          <a:p>
            <a:r>
              <a:rPr lang="en-US"/>
              <a:t>Development postponed</a:t>
            </a:r>
          </a:p>
        </p:txBody>
      </p:sp>
    </p:spTree>
    <p:extLst>
      <p:ext uri="{BB962C8B-B14F-4D97-AF65-F5344CB8AC3E}">
        <p14:creationId xmlns:p14="http://schemas.microsoft.com/office/powerpoint/2010/main" val="4037386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Current Status - Integration</a:t>
            </a:r>
          </a:p>
        </p:txBody>
      </p:sp>
      <p:graphicFrame>
        <p:nvGraphicFramePr>
          <p:cNvPr id="52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5543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2631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Conceptual Sketch – Fall 2016</a:t>
            </a:r>
          </a:p>
        </p:txBody>
      </p:sp>
      <p:pic>
        <p:nvPicPr>
          <p:cNvPr id="4" name="Content Placeholder 3" descr="Block Diagram v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2000" y="1690688"/>
            <a:ext cx="7607999" cy="4591612"/>
          </a:xfrm>
        </p:spPr>
      </p:pic>
    </p:spTree>
    <p:extLst>
      <p:ext uri="{BB962C8B-B14F-4D97-AF65-F5344CB8AC3E}">
        <p14:creationId xmlns:p14="http://schemas.microsoft.com/office/powerpoint/2010/main" val="1365549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Architecture – Spring 2017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316" y="1825625"/>
            <a:ext cx="8067367" cy="4351338"/>
          </a:xfrm>
        </p:spPr>
      </p:pic>
    </p:spTree>
    <p:extLst>
      <p:ext uri="{BB962C8B-B14F-4D97-AF65-F5344CB8AC3E}">
        <p14:creationId xmlns:p14="http://schemas.microsoft.com/office/powerpoint/2010/main" val="20451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Problem Statement</a:t>
            </a:r>
            <a:endParaRPr lang="en-US">
              <a:latin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/>
              <a:t>Smart home networks are</a:t>
            </a:r>
          </a:p>
          <a:p>
            <a:r>
              <a:rPr lang="en-US" sz="2400"/>
              <a:t>Cloud Dependent</a:t>
            </a:r>
          </a:p>
          <a:p>
            <a:pPr lvl="1"/>
            <a:r>
              <a:rPr lang="en-US"/>
              <a:t>Single Point of Failure</a:t>
            </a:r>
          </a:p>
          <a:p>
            <a:pPr lvl="1"/>
            <a:r>
              <a:rPr lang="en-US"/>
              <a:t>Security Concerns</a:t>
            </a:r>
          </a:p>
          <a:p>
            <a:r>
              <a:rPr lang="en-US" sz="2400"/>
              <a:t>Have Competing Standards</a:t>
            </a:r>
          </a:p>
          <a:p>
            <a:pPr lvl="1"/>
            <a:r>
              <a:rPr lang="en-US"/>
              <a:t>Expensive to Configure or Install</a:t>
            </a:r>
          </a:p>
          <a:p>
            <a:pPr lvl="1"/>
            <a:r>
              <a:rPr lang="en-US"/>
              <a:t>Numerous Smart-Home Apps</a:t>
            </a:r>
          </a:p>
        </p:txBody>
      </p:sp>
    </p:spTree>
    <p:extLst>
      <p:ext uri="{BB962C8B-B14F-4D97-AF65-F5344CB8AC3E}">
        <p14:creationId xmlns:p14="http://schemas.microsoft.com/office/powerpoint/2010/main" val="408537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Project Goals</a:t>
            </a:r>
            <a:endParaRPr lang="en-US">
              <a:latin typeface="Calibri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Locally Distributed (Multi-Node)</a:t>
            </a:r>
          </a:p>
          <a:p>
            <a:r>
              <a:rPr lang="en-US" sz="2400"/>
              <a:t>Open Source Standard</a:t>
            </a:r>
          </a:p>
          <a:p>
            <a:r>
              <a:rPr lang="en-US" sz="2400"/>
              <a:t>Unified Application Interface</a:t>
            </a:r>
          </a:p>
          <a:p>
            <a:r>
              <a:rPr lang="en-US" sz="2400"/>
              <a:t>Fault Tolerant by Design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6125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Design and Testing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en-US" sz="2400"/>
              <a:t>Iterative Design</a:t>
            </a:r>
          </a:p>
          <a:p>
            <a:pPr lvl="1"/>
            <a:r>
              <a:rPr lang="en-US"/>
              <a:t>Review past work</a:t>
            </a:r>
          </a:p>
          <a:p>
            <a:pPr lvl="1"/>
            <a:r>
              <a:rPr lang="en-US"/>
              <a:t>Assign new and continuing work</a:t>
            </a:r>
          </a:p>
          <a:p>
            <a:r>
              <a:rPr lang="en-US" sz="2400"/>
              <a:t>Testing</a:t>
            </a:r>
            <a:endParaRPr lang="en-US"/>
          </a:p>
          <a:p>
            <a:pPr lvl="1"/>
            <a:r>
              <a:rPr lang="en-US"/>
              <a:t>Continuous Integration</a:t>
            </a:r>
          </a:p>
          <a:p>
            <a:pPr lvl="1"/>
            <a:r>
              <a:rPr lang="en-US"/>
              <a:t>Automated Regression Testing</a:t>
            </a:r>
          </a:p>
        </p:txBody>
      </p:sp>
    </p:spTree>
    <p:extLst>
      <p:ext uri="{BB962C8B-B14F-4D97-AF65-F5344CB8AC3E}">
        <p14:creationId xmlns:p14="http://schemas.microsoft.com/office/powerpoint/2010/main" val="3877118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Block Diagram v3.png"/>
          <p:cNvPicPr>
            <a:picLocks noChangeAspect="1"/>
          </p:cNvPicPr>
          <p:nvPr/>
        </p:nvPicPr>
        <p:blipFill rotWithShape="1">
          <a:blip r:embed="rId3"/>
          <a:srcRect r="30372"/>
          <a:stretch/>
        </p:blipFill>
        <p:spPr>
          <a:xfrm>
            <a:off x="5541264" y="1904282"/>
            <a:ext cx="4937760" cy="4272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Conceptual Sketch – Fall 2016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sz="2000"/>
              <a:t>High Level Layered Architecture</a:t>
            </a:r>
          </a:p>
          <a:p>
            <a:r>
              <a:rPr lang="en-US" sz="2000"/>
              <a:t>Message Based System</a:t>
            </a:r>
          </a:p>
          <a:p>
            <a:r>
              <a:rPr lang="en-US" sz="2000"/>
              <a:t>Strict Particle Types</a:t>
            </a:r>
          </a:p>
        </p:txBody>
      </p:sp>
    </p:spTree>
    <p:extLst>
      <p:ext uri="{BB962C8B-B14F-4D97-AF65-F5344CB8AC3E}">
        <p14:creationId xmlns:p14="http://schemas.microsoft.com/office/powerpoint/2010/main" val="303836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 r="90"/>
          <a:stretch/>
        </p:blipFill>
        <p:spPr>
          <a:xfrm>
            <a:off x="4846154" y="2048256"/>
            <a:ext cx="7059334" cy="3817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System Architecture – Spring 2017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sz="2000"/>
              <a:t>Client Server Model Between Layers</a:t>
            </a:r>
          </a:p>
          <a:p>
            <a:r>
              <a:rPr lang="en-US" sz="2000"/>
              <a:t>Atom + Network Integration</a:t>
            </a:r>
          </a:p>
          <a:p>
            <a:r>
              <a:rPr lang="en-US" sz="2000"/>
              <a:t>Runtime Particle Differentiation</a:t>
            </a:r>
          </a:p>
        </p:txBody>
      </p:sp>
    </p:spTree>
    <p:extLst>
      <p:ext uri="{BB962C8B-B14F-4D97-AF65-F5344CB8AC3E}">
        <p14:creationId xmlns:p14="http://schemas.microsoft.com/office/powerpoint/2010/main" val="53807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Particles Considered in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en-US" sz="2400"/>
              <a:t>Alarm Clock</a:t>
            </a:r>
          </a:p>
          <a:p>
            <a:r>
              <a:rPr lang="en-US" sz="2400"/>
              <a:t>Media Player</a:t>
            </a:r>
          </a:p>
          <a:p>
            <a:r>
              <a:rPr lang="en-US" sz="2400"/>
              <a:t>Light Control</a:t>
            </a:r>
          </a:p>
          <a:p>
            <a:r>
              <a:rPr lang="en-US" sz="2400"/>
              <a:t>Appliance Control</a:t>
            </a:r>
          </a:p>
          <a:p>
            <a:r>
              <a:rPr lang="en-US" sz="2400"/>
              <a:t>Door Lock</a:t>
            </a:r>
          </a:p>
        </p:txBody>
      </p:sp>
    </p:spTree>
    <p:extLst>
      <p:ext uri="{BB962C8B-B14F-4D97-AF65-F5344CB8AC3E}">
        <p14:creationId xmlns:p14="http://schemas.microsoft.com/office/powerpoint/2010/main" val="310094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Problems Identified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10515600" cy="3871762"/>
          </a:xfrm>
        </p:spPr>
        <p:txBody>
          <a:bodyPr>
            <a:normAutofit/>
          </a:bodyPr>
          <a:lstStyle/>
          <a:p>
            <a:r>
              <a:rPr lang="en-US" sz="2400"/>
              <a:t>Event Synchronization</a:t>
            </a:r>
          </a:p>
          <a:p>
            <a:pPr lvl="1"/>
            <a:r>
              <a:rPr lang="en-US"/>
              <a:t>Multiple Alarm Clock Instances</a:t>
            </a:r>
          </a:p>
          <a:p>
            <a:r>
              <a:rPr lang="en-US" sz="2400"/>
              <a:t>Bad Particle Actor</a:t>
            </a:r>
          </a:p>
          <a:p>
            <a:pPr lvl="1"/>
            <a:r>
              <a:rPr lang="en-US"/>
              <a:t>App inappropriately controls Door Lock</a:t>
            </a:r>
          </a:p>
          <a:p>
            <a:r>
              <a:rPr lang="en-US" sz="2400"/>
              <a:t>Byzantine Faults</a:t>
            </a:r>
          </a:p>
        </p:txBody>
      </p:sp>
    </p:spTree>
    <p:extLst>
      <p:ext uri="{BB962C8B-B14F-4D97-AF65-F5344CB8AC3E}">
        <p14:creationId xmlns:p14="http://schemas.microsoft.com/office/powerpoint/2010/main" val="361619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23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Project Molecule MAY1739</vt:lpstr>
      <vt:lpstr>Project Molecule</vt:lpstr>
      <vt:lpstr>Problem Statement</vt:lpstr>
      <vt:lpstr>Project Goals</vt:lpstr>
      <vt:lpstr>Design and Testing Methodology</vt:lpstr>
      <vt:lpstr>Conceptual Sketch – Fall 2016</vt:lpstr>
      <vt:lpstr>System Architecture – Spring 2017</vt:lpstr>
      <vt:lpstr>Particles Considered in Design</vt:lpstr>
      <vt:lpstr>Problems Identified</vt:lpstr>
      <vt:lpstr>High Level Solutions</vt:lpstr>
      <vt:lpstr>Permissions – Further Considerations</vt:lpstr>
      <vt:lpstr>Permissions – Demo</vt:lpstr>
      <vt:lpstr>State – Specification</vt:lpstr>
      <vt:lpstr>State – Further Considerations</vt:lpstr>
      <vt:lpstr>State – Demo</vt:lpstr>
      <vt:lpstr>Networking Layer – Problems Identified</vt:lpstr>
      <vt:lpstr>Networking Layer – Specification</vt:lpstr>
      <vt:lpstr>Networking Layer – Further Considerations </vt:lpstr>
      <vt:lpstr>PowerPoint Presentation</vt:lpstr>
      <vt:lpstr>Reassessment of Features</vt:lpstr>
      <vt:lpstr>Current Status - Integration</vt:lpstr>
      <vt:lpstr>Conceptual Sketch – Fall 2016</vt:lpstr>
      <vt:lpstr>System Architecture – Spring 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Molecule MAY1739</dc:title>
  <cp:revision>1</cp:revision>
  <dcterms:modified xsi:type="dcterms:W3CDTF">2017-04-09T20:16:17Z</dcterms:modified>
</cp:coreProperties>
</file>